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6118-8B1C-4BAC-BF08-164553E17AA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5-2AC6-44F8-B029-DDA37E0F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6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6118-8B1C-4BAC-BF08-164553E17AA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5-2AC6-44F8-B029-DDA37E0F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2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6118-8B1C-4BAC-BF08-164553E17AA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5-2AC6-44F8-B029-DDA37E0F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6118-8B1C-4BAC-BF08-164553E17AA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5-2AC6-44F8-B029-DDA37E0F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3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6118-8B1C-4BAC-BF08-164553E17AA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5-2AC6-44F8-B029-DDA37E0F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7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6118-8B1C-4BAC-BF08-164553E17AA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5-2AC6-44F8-B029-DDA37E0F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4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6118-8B1C-4BAC-BF08-164553E17AA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5-2AC6-44F8-B029-DDA37E0F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4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6118-8B1C-4BAC-BF08-164553E17AA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5-2AC6-44F8-B029-DDA37E0F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7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6118-8B1C-4BAC-BF08-164553E17AA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5-2AC6-44F8-B029-DDA37E0F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3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6118-8B1C-4BAC-BF08-164553E17AA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5-2AC6-44F8-B029-DDA37E0F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6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6118-8B1C-4BAC-BF08-164553E17AA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5-2AC6-44F8-B029-DDA37E0F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7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66118-8B1C-4BAC-BF08-164553E17AAA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A4E05-2AC6-44F8-B029-DDA37E0FD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3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FourSimply" panose="02000603000000000000" pitchFamily="2" charset="0"/>
                <a:ea typeface="FourSimply" panose="02000603000000000000" pitchFamily="2" charset="0"/>
              </a:rPr>
              <a:t>Kindergarten Sight Word list</a:t>
            </a:r>
            <a:endParaRPr lang="en-US" sz="4800" dirty="0">
              <a:latin typeface="FourSimply" panose="02000603000000000000" pitchFamily="2" charset="0"/>
              <a:ea typeface="FourSimply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1676400" cy="5334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1. I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2. see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3. the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4. you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5. can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6. me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7. and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8. we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9. On 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10. is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11. are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12. he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13. she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14. to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15. was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762000"/>
            <a:ext cx="1676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216727" y="1371600"/>
            <a:ext cx="16764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16. a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17. it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18. up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19. in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20. my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21. here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22. by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23. they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24. little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25. what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26. do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27. too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28. have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29. said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30. of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059381" y="1371600"/>
            <a:ext cx="16764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31. out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32. but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33. some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34. make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35. be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36. look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37. from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38. for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39. your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40. him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41. at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42. had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43. all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44. one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45. like</a:t>
            </a:r>
          </a:p>
          <a:p>
            <a:pPr algn="l"/>
            <a:endParaRPr lang="en-US" sz="2000" dirty="0" smtClean="0">
              <a:latin typeface="Comic Sans MS" panose="030F0702030302020204" pitchFamily="66" charset="0"/>
            </a:endParaRPr>
          </a:p>
          <a:p>
            <a:pPr algn="l"/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735781" y="1357745"/>
            <a:ext cx="16764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46. two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47. his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48. that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49. with</a:t>
            </a:r>
          </a:p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50. as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</p:txBody>
      </p:sp>
      <p:pic>
        <p:nvPicPr>
          <p:cNvPr id="1035" name="Picture 11" descr="http://www.leonschools.net/cms/lib7/FL01903265/Centricity/Domain/3782/library%20ssk%20(c)%20melonheadz%2013%20color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831" y="2252001"/>
            <a:ext cx="2093769" cy="448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22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154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Kindergarten Sight Word 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Sight Word list</dc:title>
  <dc:creator>sleonard</dc:creator>
  <cp:lastModifiedBy>sleonard</cp:lastModifiedBy>
  <cp:revision>2</cp:revision>
  <dcterms:created xsi:type="dcterms:W3CDTF">2016-07-25T19:38:49Z</dcterms:created>
  <dcterms:modified xsi:type="dcterms:W3CDTF">2016-07-25T19:54:16Z</dcterms:modified>
</cp:coreProperties>
</file>