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0" r:id="rId2"/>
  </p:sldIdLst>
  <p:sldSz cx="7772400" cy="10058400"/>
  <p:notesSz cx="7010400" cy="9296400"/>
  <p:embeddedFontLst>
    <p:embeddedFont>
      <p:font typeface="KG Eyes Wide Open" panose="020B0604020202020204" charset="0"/>
      <p:regular r:id="rId3"/>
    </p:embeddedFont>
    <p:embeddedFont>
      <p:font typeface="KG All of Me" panose="020B0604020202020204" charset="0"/>
      <p:regular r:id="rId4"/>
    </p:embeddedFont>
    <p:embeddedFont>
      <p:font typeface="KG Primary Penmanship 2" panose="02000506000000020003" pitchFamily="2" charset="0"/>
      <p:regular r:id="rId5"/>
    </p:embeddedFont>
    <p:embeddedFont>
      <p:font typeface="Comic Sans MS" panose="030F0702030302020204" pitchFamily="66" charset="0"/>
      <p:regular r:id="rId6"/>
      <p:bold r:id="rId7"/>
      <p:italic r:id="rId8"/>
      <p:boldItalic r:id="rId9"/>
    </p:embeddedFont>
    <p:embeddedFont>
      <p:font typeface="HelloHoneycrisp" panose="020B0604020202020204" charset="0"/>
      <p:regular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0" d="100"/>
          <a:sy n="70" d="100"/>
        </p:scale>
        <p:origin x="-534" y="81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tableStyles" Target="tableStyle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presProps" Target="pres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9081E7-58CC-4DAB-97AD-05F75F0253CB}"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1679276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081E7-58CC-4DAB-97AD-05F75F0253CB}"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17646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081E7-58CC-4DAB-97AD-05F75F0253CB}"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379909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081E7-58CC-4DAB-97AD-05F75F0253CB}"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215670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081E7-58CC-4DAB-97AD-05F75F0253CB}"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200354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9081E7-58CC-4DAB-97AD-05F75F0253CB}"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281122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081E7-58CC-4DAB-97AD-05F75F0253CB}"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157986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081E7-58CC-4DAB-97AD-05F75F0253CB}"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241869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081E7-58CC-4DAB-97AD-05F75F0253CB}"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252427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081E7-58CC-4DAB-97AD-05F75F0253CB}"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98915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9081E7-58CC-4DAB-97AD-05F75F0253CB}"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01BC9B-0217-4371-B984-6DF87B74BBB8}" type="slidenum">
              <a:rPr lang="en-US" smtClean="0"/>
              <a:t>‹#›</a:t>
            </a:fld>
            <a:endParaRPr lang="en-US"/>
          </a:p>
        </p:txBody>
      </p:sp>
    </p:spTree>
    <p:extLst>
      <p:ext uri="{BB962C8B-B14F-4D97-AF65-F5344CB8AC3E}">
        <p14:creationId xmlns:p14="http://schemas.microsoft.com/office/powerpoint/2010/main" val="206452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589081E7-58CC-4DAB-97AD-05F75F0253CB}" type="datetimeFigureOut">
              <a:rPr lang="en-US" smtClean="0"/>
              <a:t>9/27/2017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D001BC9B-0217-4371-B984-6DF87B74BBB8}" type="slidenum">
              <a:rPr lang="en-US" smtClean="0"/>
              <a:t>‹#›</a:t>
            </a:fld>
            <a:endParaRPr lang="en-US"/>
          </a:p>
        </p:txBody>
      </p:sp>
    </p:spTree>
    <p:extLst>
      <p:ext uri="{BB962C8B-B14F-4D97-AF65-F5344CB8AC3E}">
        <p14:creationId xmlns:p14="http://schemas.microsoft.com/office/powerpoint/2010/main" val="369350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7432" y="-27432"/>
            <a:ext cx="7680960" cy="10058400"/>
          </a:xfrm>
          <a:prstGeom prst="rect">
            <a:avLst/>
          </a:prstGeom>
        </p:spPr>
      </p:pic>
      <p:sp>
        <p:nvSpPr>
          <p:cNvPr id="10" name="TextBox 9"/>
          <p:cNvSpPr txBox="1"/>
          <p:nvPr/>
        </p:nvSpPr>
        <p:spPr>
          <a:xfrm>
            <a:off x="914400" y="762000"/>
            <a:ext cx="5715000" cy="1754326"/>
          </a:xfrm>
          <a:prstGeom prst="rect">
            <a:avLst/>
          </a:prstGeom>
          <a:noFill/>
        </p:spPr>
        <p:txBody>
          <a:bodyPr wrap="square" rtlCol="0">
            <a:spAutoFit/>
          </a:bodyPr>
          <a:lstStyle/>
          <a:p>
            <a:pPr>
              <a:lnSpc>
                <a:spcPct val="90000"/>
              </a:lnSpc>
            </a:pPr>
            <a:r>
              <a:rPr lang="en-US" sz="5400" dirty="0" smtClean="0">
                <a:latin typeface="KG Eyes Wide Open" panose="02000506000000020004" pitchFamily="2" charset="0"/>
                <a:ea typeface="HelloHoneycrisp" panose="02000603000000000000" pitchFamily="2" charset="0"/>
              </a:rPr>
              <a:t>Miss Leonard’s </a:t>
            </a:r>
          </a:p>
          <a:p>
            <a:pPr>
              <a:lnSpc>
                <a:spcPct val="90000"/>
              </a:lnSpc>
            </a:pPr>
            <a:r>
              <a:rPr lang="en-US" sz="6600" dirty="0" smtClean="0">
                <a:ln>
                  <a:solidFill>
                    <a:sysClr val="windowText" lastClr="000000"/>
                  </a:solidFill>
                </a:ln>
                <a:latin typeface="KG All of Me" panose="02000000000000000000" pitchFamily="2" charset="0"/>
              </a:rPr>
              <a:t>Class News</a:t>
            </a:r>
            <a:endParaRPr lang="en-US" sz="6600" dirty="0">
              <a:ln>
                <a:solidFill>
                  <a:sysClr val="windowText" lastClr="000000"/>
                </a:solidFill>
              </a:ln>
              <a:latin typeface="KG All of Me" panose="02000000000000000000" pitchFamily="2" charset="0"/>
            </a:endParaRPr>
          </a:p>
        </p:txBody>
      </p:sp>
      <p:sp>
        <p:nvSpPr>
          <p:cNvPr id="12" name="TextBox 11"/>
          <p:cNvSpPr txBox="1"/>
          <p:nvPr/>
        </p:nvSpPr>
        <p:spPr>
          <a:xfrm>
            <a:off x="1066800" y="2535750"/>
            <a:ext cx="3368040" cy="369332"/>
          </a:xfrm>
          <a:prstGeom prst="rect">
            <a:avLst/>
          </a:prstGeom>
          <a:noFill/>
        </p:spPr>
        <p:txBody>
          <a:bodyPr wrap="square" rtlCol="0">
            <a:spAutoFit/>
          </a:bodyPr>
          <a:lstStyle/>
          <a:p>
            <a:pPr algn="ctr"/>
            <a:r>
              <a:rPr lang="en-US" sz="1800" dirty="0" smtClean="0">
                <a:ln w="3175">
                  <a:solidFill>
                    <a:schemeClr val="tx1"/>
                  </a:solidFill>
                </a:ln>
                <a:latin typeface="KG All of Me" panose="02000000000000000000" pitchFamily="2" charset="0"/>
              </a:rPr>
              <a:t>What’s Happening in...</a:t>
            </a:r>
            <a:endParaRPr lang="en-US" sz="1800" dirty="0">
              <a:ln w="3175">
                <a:solidFill>
                  <a:schemeClr val="tx1"/>
                </a:solidFill>
              </a:ln>
              <a:latin typeface="KG All of Me" panose="02000000000000000000" pitchFamily="2" charset="0"/>
            </a:endParaRPr>
          </a:p>
        </p:txBody>
      </p:sp>
      <p:sp>
        <p:nvSpPr>
          <p:cNvPr id="13" name="TextBox 12"/>
          <p:cNvSpPr txBox="1"/>
          <p:nvPr/>
        </p:nvSpPr>
        <p:spPr>
          <a:xfrm>
            <a:off x="743831" y="6096000"/>
            <a:ext cx="3200400" cy="369332"/>
          </a:xfrm>
          <a:prstGeom prst="rect">
            <a:avLst/>
          </a:prstGeom>
          <a:noFill/>
        </p:spPr>
        <p:txBody>
          <a:bodyPr wrap="square" rtlCol="0">
            <a:spAutoFit/>
          </a:bodyPr>
          <a:lstStyle/>
          <a:p>
            <a:pPr algn="ctr"/>
            <a:r>
              <a:rPr lang="en-US" sz="1800" dirty="0" smtClean="0">
                <a:ln w="3175">
                  <a:solidFill>
                    <a:schemeClr val="tx1"/>
                  </a:solidFill>
                </a:ln>
                <a:latin typeface="KG All of Me" panose="02000000000000000000" pitchFamily="2" charset="0"/>
              </a:rPr>
              <a:t>Dates to remember</a:t>
            </a:r>
            <a:endParaRPr lang="en-US" sz="1800" dirty="0">
              <a:ln w="3175">
                <a:solidFill>
                  <a:schemeClr val="tx1"/>
                </a:solidFill>
              </a:ln>
              <a:latin typeface="KG All of Me" panose="02000000000000000000" pitchFamily="2" charset="0"/>
            </a:endParaRPr>
          </a:p>
        </p:txBody>
      </p:sp>
      <p:sp>
        <p:nvSpPr>
          <p:cNvPr id="14" name="TextBox 13"/>
          <p:cNvSpPr txBox="1"/>
          <p:nvPr/>
        </p:nvSpPr>
        <p:spPr>
          <a:xfrm>
            <a:off x="838200" y="8905935"/>
            <a:ext cx="3200400" cy="461665"/>
          </a:xfrm>
          <a:prstGeom prst="rect">
            <a:avLst/>
          </a:prstGeom>
          <a:noFill/>
        </p:spPr>
        <p:txBody>
          <a:bodyPr wrap="square" rtlCol="0">
            <a:spAutoFit/>
          </a:bodyPr>
          <a:lstStyle/>
          <a:p>
            <a:pPr algn="ctr"/>
            <a:r>
              <a:rPr lang="en-US" sz="1800" dirty="0" smtClean="0">
                <a:ln w="3175">
                  <a:solidFill>
                    <a:schemeClr val="tx1"/>
                  </a:solidFill>
                </a:ln>
                <a:latin typeface="KG All of Me" panose="02000000000000000000" pitchFamily="2" charset="0"/>
              </a:rPr>
              <a:t>Thank You, </a:t>
            </a:r>
            <a:r>
              <a:rPr lang="en-US" sz="2400" b="1" dirty="0" smtClean="0">
                <a:ln w="3175">
                  <a:noFill/>
                </a:ln>
                <a:latin typeface="KG Eyes Wide Open" panose="02000506000000020004" pitchFamily="2" charset="0"/>
              </a:rPr>
              <a:t>Miss Leonard</a:t>
            </a:r>
            <a:endParaRPr lang="en-US" sz="2400" b="1" dirty="0">
              <a:ln w="3175">
                <a:noFill/>
              </a:ln>
              <a:latin typeface="KG All of Me" panose="02000000000000000000" pitchFamily="2" charset="0"/>
            </a:endParaRPr>
          </a:p>
        </p:txBody>
      </p:sp>
      <p:sp>
        <p:nvSpPr>
          <p:cNvPr id="2" name="Rectangle 1"/>
          <p:cNvSpPr/>
          <p:nvPr/>
        </p:nvSpPr>
        <p:spPr>
          <a:xfrm>
            <a:off x="1066800" y="2852678"/>
            <a:ext cx="5802630" cy="2616101"/>
          </a:xfrm>
          <a:prstGeom prst="rect">
            <a:avLst/>
          </a:prstGeom>
        </p:spPr>
        <p:txBody>
          <a:bodyPr wrap="square">
            <a:spAutoFit/>
          </a:bodyPr>
          <a:lstStyle/>
          <a:p>
            <a:pPr lvl="0" defTabSz="457200"/>
            <a:r>
              <a:rPr lang="en-US" sz="1600" dirty="0">
                <a:solidFill>
                  <a:prstClr val="black"/>
                </a:solidFill>
                <a:latin typeface="Comic Sans MS" panose="030F0702030302020204" pitchFamily="66" charset="0"/>
                <a:cs typeface="KG Primary Penmanship 2"/>
              </a:rPr>
              <a:t>Our first month of school has been busy! We have meet new friends, learned classroom routines and rules and jumped into learning! During Literacy </a:t>
            </a:r>
            <a:r>
              <a:rPr lang="en-US" sz="1600" dirty="0" smtClean="0">
                <a:solidFill>
                  <a:prstClr val="black"/>
                </a:solidFill>
                <a:latin typeface="Comic Sans MS" panose="030F0702030302020204" pitchFamily="66" charset="0"/>
                <a:cs typeface="KG Primary Penmanship 2"/>
              </a:rPr>
              <a:t>students </a:t>
            </a:r>
            <a:r>
              <a:rPr lang="en-US" sz="1600" dirty="0">
                <a:solidFill>
                  <a:prstClr val="black"/>
                </a:solidFill>
                <a:latin typeface="Comic Sans MS" panose="030F0702030302020204" pitchFamily="66" charset="0"/>
                <a:cs typeface="KG Primary Penmanship 2"/>
              </a:rPr>
              <a:t>have learned letter sounds, capital and </a:t>
            </a:r>
            <a:r>
              <a:rPr lang="en-US" sz="1600" dirty="0" smtClean="0">
                <a:solidFill>
                  <a:prstClr val="black"/>
                </a:solidFill>
                <a:latin typeface="Comic Sans MS" panose="030F0702030302020204" pitchFamily="66" charset="0"/>
                <a:cs typeface="KG Primary Penmanship 2"/>
              </a:rPr>
              <a:t>lowercase </a:t>
            </a:r>
            <a:r>
              <a:rPr lang="en-US" sz="1600" dirty="0">
                <a:solidFill>
                  <a:prstClr val="black"/>
                </a:solidFill>
                <a:latin typeface="Comic Sans MS" panose="030F0702030302020204" pitchFamily="66" charset="0"/>
                <a:cs typeface="KG Primary Penmanship 2"/>
              </a:rPr>
              <a:t>and practiced the beginning sound of words. Students have been writing beginning sounds during writing time as well.  In Math we have reviewed shapes, colors, position words and categorizing. We have also been working on number writing, number order and recognition of 1-10</a:t>
            </a:r>
            <a:r>
              <a:rPr lang="en-US" sz="1800" dirty="0">
                <a:solidFill>
                  <a:prstClr val="black"/>
                </a:solidFill>
                <a:latin typeface="KG Primary Penmanship 2"/>
                <a:cs typeface="KG Primary Penmanship 2"/>
              </a:rPr>
              <a:t>.  </a:t>
            </a:r>
          </a:p>
          <a:p>
            <a:pPr lvl="0" defTabSz="457200"/>
            <a:r>
              <a:rPr lang="en-US" sz="1600" dirty="0" smtClean="0">
                <a:solidFill>
                  <a:prstClr val="black"/>
                </a:solidFill>
                <a:latin typeface="Comic Sans MS" panose="030F0702030302020204" pitchFamily="66" charset="0"/>
                <a:cs typeface="KG Primary Penmanship 2"/>
              </a:rPr>
              <a:t>In Science we  have explored the apple lifecycl</a:t>
            </a:r>
            <a:r>
              <a:rPr lang="en-US" sz="1600" dirty="0">
                <a:solidFill>
                  <a:prstClr val="black"/>
                </a:solidFill>
                <a:latin typeface="Comic Sans MS" panose="030F0702030302020204" pitchFamily="66" charset="0"/>
                <a:cs typeface="KG Primary Penmanship 2"/>
              </a:rPr>
              <a:t>e</a:t>
            </a:r>
            <a:r>
              <a:rPr lang="en-US" sz="1800" dirty="0" smtClean="0">
                <a:solidFill>
                  <a:prstClr val="black"/>
                </a:solidFill>
                <a:latin typeface="KG Primary Penmanship 2"/>
                <a:cs typeface="KG Primary Penmanship 2"/>
              </a:rPr>
              <a:t>. </a:t>
            </a:r>
            <a:endParaRPr lang="en-US" sz="1800" dirty="0">
              <a:solidFill>
                <a:prstClr val="black"/>
              </a:solidFill>
              <a:latin typeface="KG Primary Penmanship 2"/>
              <a:cs typeface="KG Primary Penmanship 2"/>
            </a:endParaRPr>
          </a:p>
        </p:txBody>
      </p:sp>
      <p:sp>
        <p:nvSpPr>
          <p:cNvPr id="16" name="TextBox 15"/>
          <p:cNvSpPr txBox="1"/>
          <p:nvPr/>
        </p:nvSpPr>
        <p:spPr>
          <a:xfrm>
            <a:off x="4200527" y="5865167"/>
            <a:ext cx="2711041" cy="92333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1" u="sng" strike="noStrike" kern="0" cap="none" spc="0" normalizeH="0" baseline="0" noProof="0" dirty="0" smtClean="0">
                <a:ln>
                  <a:noFill/>
                </a:ln>
                <a:solidFill>
                  <a:prstClr val="black"/>
                </a:solidFill>
                <a:effectLst/>
                <a:uLnTx/>
                <a:uFillTx/>
              </a:rPr>
              <a:t>Reminder:  </a:t>
            </a:r>
            <a:r>
              <a:rPr kumimoji="0" lang="en-US" sz="1800" b="0" i="1" u="none" strike="noStrike" kern="0" cap="none" spc="0" normalizeH="0" baseline="0" noProof="0" dirty="0" smtClean="0">
                <a:ln>
                  <a:noFill/>
                </a:ln>
                <a:solidFill>
                  <a:prstClr val="black"/>
                </a:solidFill>
                <a:effectLst/>
                <a:uLnTx/>
                <a:uFillTx/>
              </a:rPr>
              <a:t>We are collecting box tops. Due on Oct 24th</a:t>
            </a:r>
          </a:p>
        </p:txBody>
      </p:sp>
      <p:sp>
        <p:nvSpPr>
          <p:cNvPr id="17" name="TextBox 16"/>
          <p:cNvSpPr txBox="1"/>
          <p:nvPr/>
        </p:nvSpPr>
        <p:spPr>
          <a:xfrm>
            <a:off x="838200" y="7010400"/>
            <a:ext cx="3316778" cy="2123658"/>
          </a:xfrm>
          <a:prstGeom prst="rect">
            <a:avLst/>
          </a:prstGeom>
          <a:noFill/>
        </p:spPr>
        <p:txBody>
          <a:bodyPr wrap="square" rtlCol="0">
            <a:spAutoFit/>
          </a:bodyPr>
          <a:lstStyle/>
          <a:p>
            <a:pPr defTabSz="457200"/>
            <a:r>
              <a:rPr lang="en-US" sz="1600" u="sng" dirty="0" smtClean="0">
                <a:solidFill>
                  <a:prstClr val="black"/>
                </a:solidFill>
                <a:latin typeface="Comic Sans MS" panose="030F0702030302020204" pitchFamily="66" charset="0"/>
                <a:cs typeface="KG Primary Penmanship 2"/>
              </a:rPr>
              <a:t>Monday, October 16 and Tuesday, October 17</a:t>
            </a:r>
            <a:r>
              <a:rPr lang="en-US" sz="1600" dirty="0" smtClean="0">
                <a:solidFill>
                  <a:prstClr val="black"/>
                </a:solidFill>
                <a:latin typeface="Comic Sans MS" panose="030F0702030302020204" pitchFamily="66" charset="0"/>
                <a:cs typeface="KG Primary Penmanship 2"/>
              </a:rPr>
              <a:t>:  Early dismissal: Parent Teacher Conferences</a:t>
            </a:r>
          </a:p>
          <a:p>
            <a:pPr defTabSz="457200"/>
            <a:endParaRPr lang="en-US" sz="1600" dirty="0" smtClean="0">
              <a:solidFill>
                <a:prstClr val="black"/>
              </a:solidFill>
              <a:latin typeface="Comic Sans MS" panose="030F0702030302020204" pitchFamily="66" charset="0"/>
              <a:cs typeface="KG Primary Penmanship 2"/>
            </a:endParaRPr>
          </a:p>
          <a:p>
            <a:pPr defTabSz="457200"/>
            <a:r>
              <a:rPr lang="en-US" sz="1600" u="sng" dirty="0" smtClean="0">
                <a:solidFill>
                  <a:prstClr val="black"/>
                </a:solidFill>
                <a:latin typeface="Comic Sans MS" panose="030F0702030302020204" pitchFamily="66" charset="0"/>
                <a:cs typeface="KG Primary Penmanship 2"/>
              </a:rPr>
              <a:t>Friday, October 20</a:t>
            </a:r>
            <a:r>
              <a:rPr lang="en-US" sz="1600" dirty="0" smtClean="0">
                <a:solidFill>
                  <a:prstClr val="black"/>
                </a:solidFill>
                <a:latin typeface="Comic Sans MS" panose="030F0702030302020204" pitchFamily="66" charset="0"/>
                <a:cs typeface="KG Primary Penmanship 2"/>
              </a:rPr>
              <a:t>:                         No School</a:t>
            </a:r>
          </a:p>
          <a:p>
            <a:pPr defTabSz="457200"/>
            <a:endParaRPr lang="en-US" dirty="0">
              <a:solidFill>
                <a:prstClr val="black"/>
              </a:solidFill>
              <a:latin typeface="Comic Sans MS" panose="030F0702030302020204" pitchFamily="66" charset="0"/>
              <a:cs typeface="KG Primary Penmanship 2"/>
            </a:endParaRPr>
          </a:p>
        </p:txBody>
      </p:sp>
      <p:sp>
        <p:nvSpPr>
          <p:cNvPr id="18" name="TextBox 17"/>
          <p:cNvSpPr txBox="1"/>
          <p:nvPr/>
        </p:nvSpPr>
        <p:spPr>
          <a:xfrm>
            <a:off x="914400" y="6411034"/>
            <a:ext cx="2667000" cy="584775"/>
          </a:xfrm>
          <a:prstGeom prst="rect">
            <a:avLst/>
          </a:prstGeom>
          <a:noFill/>
        </p:spPr>
        <p:txBody>
          <a:bodyPr wrap="square" rtlCol="0">
            <a:spAutoFit/>
          </a:bodyPr>
          <a:lstStyle/>
          <a:p>
            <a:pPr defTabSz="457200"/>
            <a:r>
              <a:rPr lang="en-US" sz="1600" u="sng" dirty="0" smtClean="0">
                <a:solidFill>
                  <a:prstClr val="black"/>
                </a:solidFill>
                <a:latin typeface="Comic Sans MS" panose="030F0702030302020204" pitchFamily="66" charset="0"/>
                <a:cs typeface="KG Primary Penmanship 2"/>
              </a:rPr>
              <a:t>Wednesday, October 11:  </a:t>
            </a:r>
            <a:r>
              <a:rPr lang="en-US" sz="1600" dirty="0" smtClean="0">
                <a:solidFill>
                  <a:prstClr val="black"/>
                </a:solidFill>
                <a:latin typeface="Comic Sans MS" panose="030F0702030302020204" pitchFamily="66" charset="0"/>
                <a:cs typeface="KG Primary Penmanship 2"/>
              </a:rPr>
              <a:t>12:55 dismissal</a:t>
            </a:r>
            <a:endParaRPr lang="en-US" sz="1600" dirty="0">
              <a:solidFill>
                <a:prstClr val="black"/>
              </a:solidFill>
              <a:latin typeface="Comic Sans MS" panose="030F0702030302020204" pitchFamily="66" charset="0"/>
              <a:cs typeface="KG Primary Penmanship 2"/>
            </a:endParaRPr>
          </a:p>
        </p:txBody>
      </p:sp>
      <p:sp>
        <p:nvSpPr>
          <p:cNvPr id="3" name="TextBox 2"/>
          <p:cNvSpPr txBox="1"/>
          <p:nvPr/>
        </p:nvSpPr>
        <p:spPr>
          <a:xfrm>
            <a:off x="4876800" y="2452568"/>
            <a:ext cx="2133600" cy="307777"/>
          </a:xfrm>
          <a:prstGeom prst="rect">
            <a:avLst/>
          </a:prstGeom>
          <a:noFill/>
        </p:spPr>
        <p:txBody>
          <a:bodyPr wrap="square" rtlCol="0">
            <a:spAutoFit/>
          </a:bodyPr>
          <a:lstStyle/>
          <a:p>
            <a:pPr algn="r"/>
            <a:r>
              <a:rPr lang="en-US" sz="1400" dirty="0" smtClean="0">
                <a:latin typeface="Comic Sans MS" panose="030F0702030302020204" pitchFamily="66" charset="0"/>
              </a:rPr>
              <a:t>October 2017</a:t>
            </a:r>
            <a:endParaRPr lang="en-US" sz="1400" dirty="0">
              <a:latin typeface="Comic Sans MS" panose="030F0702030302020204" pitchFamily="66" charset="0"/>
            </a:endParaRPr>
          </a:p>
        </p:txBody>
      </p:sp>
    </p:spTree>
    <p:extLst>
      <p:ext uri="{BB962C8B-B14F-4D97-AF65-F5344CB8AC3E}">
        <p14:creationId xmlns:p14="http://schemas.microsoft.com/office/powerpoint/2010/main" val="362177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155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KG Eyes Wide Open</vt:lpstr>
      <vt:lpstr>KG All of Me</vt:lpstr>
      <vt:lpstr>KG Primary Penmanship 2</vt:lpstr>
      <vt:lpstr>Comic Sans MS</vt:lpstr>
      <vt:lpstr>HelloHoneycrisp</vt:lpstr>
      <vt:lpstr>Calibri</vt:lpstr>
      <vt:lpstr>Office Theme</vt:lpstr>
      <vt:lpstr>PowerPoint Presentation</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 Parker</dc:creator>
  <cp:lastModifiedBy>sleonard</cp:lastModifiedBy>
  <cp:revision>24</cp:revision>
  <cp:lastPrinted>2017-09-26T18:27:02Z</cp:lastPrinted>
  <dcterms:created xsi:type="dcterms:W3CDTF">2014-05-14T00:18:25Z</dcterms:created>
  <dcterms:modified xsi:type="dcterms:W3CDTF">2017-09-27T21:54:27Z</dcterms:modified>
</cp:coreProperties>
</file>